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48768000" cy="27432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6510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D6D7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508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D6D7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50800" cap="flat">
              <a:solidFill>
                <a:srgbClr val="D6D7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D6D7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50800" cap="flat">
              <a:solidFill>
                <a:srgbClr val="D6D7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AAAAAA"/>
              </a:solidFill>
              <a:prstDash val="solid"/>
              <a:miter lim="400000"/>
            </a:ln>
          </a:left>
          <a:right>
            <a:ln w="25400" cap="flat">
              <a:solidFill>
                <a:srgbClr val="AAAAAA"/>
              </a:solidFill>
              <a:prstDash val="solid"/>
              <a:miter lim="400000"/>
            </a:ln>
          </a:right>
          <a:top>
            <a:ln w="25400" cap="flat">
              <a:solidFill>
                <a:srgbClr val="AAAAAA"/>
              </a:solidFill>
              <a:prstDash val="solid"/>
              <a:miter lim="400000"/>
            </a:ln>
          </a:top>
          <a:bottom>
            <a:ln w="25400" cap="flat">
              <a:solidFill>
                <a:srgbClr val="AAAAAA"/>
              </a:solidFill>
              <a:prstDash val="solid"/>
              <a:miter lim="400000"/>
            </a:ln>
          </a:bottom>
          <a:insideH>
            <a:ln w="25400" cap="flat">
              <a:solidFill>
                <a:srgbClr val="AAAAAA"/>
              </a:solidFill>
              <a:prstDash val="solid"/>
              <a:miter lim="400000"/>
            </a:ln>
          </a:insideH>
          <a:insideV>
            <a:ln w="254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D6D7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09090"/>
              </a:solidFill>
              <a:prstDash val="solid"/>
              <a:miter lim="400000"/>
            </a:ln>
          </a:left>
          <a:right>
            <a:ln w="25400" cap="flat">
              <a:solidFill>
                <a:srgbClr val="909090"/>
              </a:solidFill>
              <a:prstDash val="solid"/>
              <a:miter lim="400000"/>
            </a:ln>
          </a:right>
          <a:top>
            <a:ln w="25400" cap="flat">
              <a:solidFill>
                <a:srgbClr val="909090"/>
              </a:solidFill>
              <a:prstDash val="solid"/>
              <a:miter lim="400000"/>
            </a:ln>
          </a:top>
          <a:bottom>
            <a:ln w="25400" cap="flat">
              <a:solidFill>
                <a:srgbClr val="909090"/>
              </a:solidFill>
              <a:prstDash val="solid"/>
              <a:miter lim="400000"/>
            </a:ln>
          </a:bottom>
          <a:insideH>
            <a:ln w="25400" cap="flat">
              <a:solidFill>
                <a:srgbClr val="909090"/>
              </a:solidFill>
              <a:prstDash val="solid"/>
              <a:miter lim="400000"/>
            </a:ln>
          </a:insideH>
          <a:insideV>
            <a:ln w="254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929292"/>
              </a:solidFill>
              <a:prstDash val="solid"/>
              <a:miter lim="400000"/>
            </a:ln>
          </a:right>
          <a:top>
            <a:ln w="50800" cap="flat">
              <a:solidFill>
                <a:srgbClr val="929292"/>
              </a:solidFill>
              <a:prstDash val="solid"/>
              <a:miter lim="400000"/>
            </a:ln>
          </a:top>
          <a:bottom>
            <a:ln w="50800" cap="flat">
              <a:solidFill>
                <a:srgbClr val="929292"/>
              </a:solidFill>
              <a:prstDash val="solid"/>
              <a:miter lim="400000"/>
            </a:ln>
          </a:bottom>
          <a:insideH>
            <a:ln w="50800" cap="flat">
              <a:solidFill>
                <a:srgbClr val="929292"/>
              </a:solidFill>
              <a:prstDash val="solid"/>
              <a:miter lim="400000"/>
            </a:ln>
          </a:insideH>
          <a:insideV>
            <a:ln w="508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929292"/>
              </a:solidFill>
              <a:prstDash val="solid"/>
              <a:miter lim="400000"/>
            </a:ln>
          </a:left>
          <a:right>
            <a:ln w="50800" cap="flat">
              <a:solidFill>
                <a:srgbClr val="929292"/>
              </a:solidFill>
              <a:prstDash val="solid"/>
              <a:miter lim="400000"/>
            </a:ln>
          </a:right>
          <a:top>
            <a:ln w="508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50800" cap="flat">
              <a:solidFill>
                <a:srgbClr val="929292"/>
              </a:solidFill>
              <a:prstDash val="solid"/>
              <a:miter lim="400000"/>
            </a:ln>
          </a:insideH>
          <a:insideV>
            <a:ln w="508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50800" cap="flat">
              <a:solidFill>
                <a:srgbClr val="929292"/>
              </a:solidFill>
              <a:prstDash val="solid"/>
              <a:miter lim="400000"/>
            </a:ln>
          </a:left>
          <a:right>
            <a:ln w="508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929292"/>
              </a:solidFill>
              <a:prstDash val="solid"/>
              <a:miter lim="400000"/>
            </a:ln>
          </a:bottom>
          <a:insideH>
            <a:ln w="50800" cap="flat">
              <a:solidFill>
                <a:srgbClr val="929292"/>
              </a:solidFill>
              <a:prstDash val="solid"/>
              <a:miter lim="400000"/>
            </a:ln>
          </a:insideH>
          <a:insideV>
            <a:ln w="508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556000" y="4597400"/>
            <a:ext cx="41656000" cy="9296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556000" y="14147800"/>
            <a:ext cx="41656000" cy="3175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08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108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108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108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10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775200" y="17907000"/>
            <a:ext cx="39243000" cy="1168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6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4775200" y="12020549"/>
            <a:ext cx="39243000" cy="1917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48768000" cy="27432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6251937" y="1346200"/>
            <a:ext cx="36271201" cy="1747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19024600"/>
            <a:ext cx="46228000" cy="4013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22885400"/>
            <a:ext cx="46228000" cy="3175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08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108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108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108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10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3556000" y="9067800"/>
            <a:ext cx="41656000" cy="9296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26339800" y="1905000"/>
            <a:ext cx="19050000" cy="2293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3302000" y="1905000"/>
            <a:ext cx="20447000" cy="11099800"/>
          </a:xfrm>
          <a:prstGeom prst="rect">
            <a:avLst/>
          </a:prstGeom>
        </p:spPr>
        <p:txBody>
          <a:bodyPr anchor="b"/>
          <a:lstStyle>
            <a:lvl1pPr>
              <a:defRPr sz="16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3302000" y="13055600"/>
            <a:ext cx="20447000" cy="1145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08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108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108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108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10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26339800" y="6299200"/>
            <a:ext cx="19050000" cy="18592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3378200" y="6299200"/>
            <a:ext cx="20447000" cy="18592800"/>
          </a:xfrm>
          <a:prstGeom prst="rect">
            <a:avLst/>
          </a:prstGeom>
        </p:spPr>
        <p:txBody>
          <a:bodyPr/>
          <a:lstStyle>
            <a:lvl1pPr marL="1117600" indent="-1117600">
              <a:spcBef>
                <a:spcPts val="9000"/>
              </a:spcBef>
              <a:buClrTx/>
              <a:defRPr sz="7600"/>
            </a:lvl1pPr>
            <a:lvl2pPr marL="1676400" indent="-1117600">
              <a:spcBef>
                <a:spcPts val="9000"/>
              </a:spcBef>
              <a:buClrTx/>
              <a:defRPr sz="7600"/>
            </a:lvl2pPr>
            <a:lvl3pPr marL="2235200" indent="-1117600">
              <a:spcBef>
                <a:spcPts val="9000"/>
              </a:spcBef>
              <a:buClrTx/>
              <a:defRPr sz="7600"/>
            </a:lvl3pPr>
            <a:lvl4pPr marL="2794000" indent="-1117600">
              <a:spcBef>
                <a:spcPts val="9000"/>
              </a:spcBef>
              <a:buClrTx/>
              <a:defRPr sz="7600"/>
            </a:lvl4pPr>
            <a:lvl5pPr marL="3352800" indent="-1117600">
              <a:spcBef>
                <a:spcPts val="9000"/>
              </a:spcBef>
              <a:buClrTx/>
              <a:defRPr sz="7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3378200" y="3556000"/>
            <a:ext cx="42011600" cy="2032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31521400" y="13741400"/>
            <a:ext cx="14808200" cy="1109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31521400" y="1905000"/>
            <a:ext cx="14808200" cy="11099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2413000" y="1905000"/>
            <a:ext cx="28346400" cy="2293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378200" y="711200"/>
            <a:ext cx="42011600" cy="4572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378200" y="6299200"/>
            <a:ext cx="42011600" cy="18592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3924412" y="26162000"/>
            <a:ext cx="893776" cy="909418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>
            <a:spAutoFit/>
          </a:bodyPr>
          <a:lstStyle>
            <a:lvl1pPr>
              <a:defRPr b="0"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1270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905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2540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3175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810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4445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5080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715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6350000" marR="0" indent="-1270000" algn="l" defTabSz="1651000" rtl="0" latinLnBrk="0">
        <a:lnSpc>
          <a:spcPct val="100000"/>
        </a:lnSpc>
        <a:spcBef>
          <a:spcPts val="118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96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1651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ZJL_ZSL_Cowboy_Bebop_4k.001.tiff" descr="ZJL_ZSL_Cowboy_Bebop_4k.0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ZJL_ZSL_Cowboy_Bebop_4k.010.tiff" descr="ZJL_ZSL_Cowboy_Bebop_4k.010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ZJL_ZSL_Cowboy_Bebop_4k.010.tiff" descr="ZJL_ZSL_Cowboy_Bebop_4k.010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  <p:pic>
        <p:nvPicPr>
          <p:cNvPr id="140" name="ZJL_ZSL_Cowboy_Bebop_4k.011.tiff" descr="ZJL_ZSL_Cowboy_Bebop_4k.011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ZJL_ZSL_Cowboy_Bebop_4k.002.tiff" descr="ZJL_ZSL_Cowboy_Bebop_4k.002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ZJL_ZSL_Cowboy_Bebop_4k.003.tiff" descr="ZJL_ZSL_Cowboy_Bebop_4k.0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ZJL_ZSL_Cowboy_Bebop_4k.004.tiff" descr="ZJL_ZSL_Cowboy_Bebop_4k.004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ZJL_ZSL_Cowboy_Bebop_4k.005.tiff" descr="ZJL_ZSL_Cowboy_Bebop_4k.005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ZJL_ZSL_Cowboy_Bebop_4k.006.tiff" descr="ZJL_ZSL_Cowboy_Bebop_4k.006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ZJL_ZSL_Cowboy_Bebop_4k.007.tiff" descr="ZJL_ZSL_Cowboy_Bebop_4k.007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ZJL_ZSL_Cowboy_Bebop_4k.008.tiff" descr="ZJL_ZSL_Cowboy_Bebop_4k.008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ZJL_ZSL_Cowboy_Bebop_4k.009.tiff" descr="ZJL_ZSL_Cowboy_Bebop_4k.009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48768000" cy="27432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